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62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F72B-5336-4F19-967E-70A70FF6AC6E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8340-4349-45A9-A7F0-1FA3C9FE0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667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F72B-5336-4F19-967E-70A70FF6AC6E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8340-4349-45A9-A7F0-1FA3C9FE0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372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F72B-5336-4F19-967E-70A70FF6AC6E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8340-4349-45A9-A7F0-1FA3C9FE0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09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F72B-5336-4F19-967E-70A70FF6AC6E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8340-4349-45A9-A7F0-1FA3C9FE0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991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F72B-5336-4F19-967E-70A70FF6AC6E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8340-4349-45A9-A7F0-1FA3C9FE0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639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F72B-5336-4F19-967E-70A70FF6AC6E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8340-4349-45A9-A7F0-1FA3C9FE0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1062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F72B-5336-4F19-967E-70A70FF6AC6E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8340-4349-45A9-A7F0-1FA3C9FE0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5882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F72B-5336-4F19-967E-70A70FF6AC6E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8340-4349-45A9-A7F0-1FA3C9FE0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782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F72B-5336-4F19-967E-70A70FF6AC6E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8340-4349-45A9-A7F0-1FA3C9FE0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199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F72B-5336-4F19-967E-70A70FF6AC6E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8340-4349-45A9-A7F0-1FA3C9FE0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7272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F72B-5336-4F19-967E-70A70FF6AC6E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8340-4349-45A9-A7F0-1FA3C9FE0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654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5F72B-5336-4F19-967E-70A70FF6AC6E}" type="datetimeFigureOut">
              <a:rPr lang="en-IN" smtClean="0"/>
              <a:t>29-05-2025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28340-4349-45A9-A7F0-1FA3C9FE00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0240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A and </a:t>
            </a:r>
            <a:r>
              <a:rPr lang="en-IN" dirty="0" err="1" smtClean="0"/>
              <a:t>Aa</a:t>
            </a:r>
            <a:r>
              <a:rPr lang="en-IN" dirty="0" smtClean="0"/>
              <a:t> </a:t>
            </a:r>
            <a:r>
              <a:rPr lang="en-IN" dirty="0" err="1" smtClean="0"/>
              <a:t>Matra</a:t>
            </a:r>
            <a:r>
              <a:rPr lang="en-IN" dirty="0" smtClean="0"/>
              <a:t> Words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err="1" smtClean="0"/>
              <a:t>Matra</a:t>
            </a:r>
            <a:r>
              <a:rPr lang="en-IN" dirty="0" smtClean="0"/>
              <a:t> Words</a:t>
            </a:r>
            <a:endParaRPr lang="en-IN" dirty="0"/>
          </a:p>
        </p:txBody>
      </p:sp>
      <p:pic>
        <p:nvPicPr>
          <p:cNvPr id="4" name="Picture 24" descr="SNS Academy (@snsacademyorg) • Instagram photos and vide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85" y="372471"/>
            <a:ext cx="907915" cy="75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2" descr="SNS Group of Institutions: Courses, Fees, Admission 2025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914400" cy="87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2" descr="SNS Group of Institutions: Courses, Fees, Admission 2025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33400"/>
            <a:ext cx="914400" cy="87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4507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 and </a:t>
            </a:r>
            <a:r>
              <a:rPr lang="en-IN" dirty="0" err="1" smtClean="0"/>
              <a:t>Aa</a:t>
            </a:r>
            <a:r>
              <a:rPr lang="en-IN" dirty="0" smtClean="0"/>
              <a:t> </a:t>
            </a:r>
            <a:r>
              <a:rPr lang="en-IN" dirty="0" err="1" smtClean="0"/>
              <a:t>Matra</a:t>
            </a:r>
            <a:r>
              <a:rPr lang="en-IN" dirty="0" smtClean="0"/>
              <a:t> Words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         Cup 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         Fruits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46065"/>
            <a:ext cx="4040188" cy="3408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Fruit Images – Browse 28,520,026 Stock Photos, Vectors, and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815" y="2133600"/>
            <a:ext cx="4126185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4" descr="SNS Academy (@snsacademyorg) • Instagram photos and vide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85" y="372471"/>
            <a:ext cx="907915" cy="75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363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 and </a:t>
            </a:r>
            <a:r>
              <a:rPr lang="en-IN" dirty="0" err="1" smtClean="0"/>
              <a:t>Aa</a:t>
            </a:r>
            <a:r>
              <a:rPr lang="en-IN" dirty="0" smtClean="0"/>
              <a:t> </a:t>
            </a:r>
            <a:r>
              <a:rPr lang="en-IN" dirty="0" err="1" smtClean="0"/>
              <a:t>Matra</a:t>
            </a:r>
            <a:r>
              <a:rPr lang="en-IN" dirty="0" smtClean="0"/>
              <a:t> Words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       Water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      BUS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501,400+ Pure Water Stock Photos, Pictures &amp; Royalty-Fre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4038599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shok Leyland Oyster Tourist Bus Price - Oyster Tourist Bu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09800"/>
            <a:ext cx="3886199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4" descr="SNS Academy (@snsacademyorg) • Instagram photos and vide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85" y="372471"/>
            <a:ext cx="907915" cy="75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2" descr="SNS Group of Institutions: Courses, Fees, Admission 2025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914400" cy="87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47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>A and </a:t>
            </a:r>
            <a:r>
              <a:rPr lang="en-IN" dirty="0" err="1" smtClean="0"/>
              <a:t>Aa</a:t>
            </a:r>
            <a:r>
              <a:rPr lang="en-IN" dirty="0" smtClean="0"/>
              <a:t> </a:t>
            </a:r>
            <a:r>
              <a:rPr lang="en-IN" dirty="0" err="1" smtClean="0"/>
              <a:t>Matra</a:t>
            </a:r>
            <a:r>
              <a:rPr lang="en-IN" dirty="0" smtClean="0"/>
              <a:t> Words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       Waves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     Duck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10" name="Picture 16" descr="C:\Users\SNS\Desktop\photo-1544460848-32344b7004ec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09800"/>
            <a:ext cx="3893489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4,576,500+ Wave Stock Photos, Pictures &amp; Royalty-Free Image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4114800" cy="3856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4" descr="SNS Academy (@snsacademyorg) • Instagram photos and vide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85" y="372471"/>
            <a:ext cx="907915" cy="75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2" descr="SNS Group of Institutions: Courses, Fees, Admission 2025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914400" cy="87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473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 and </a:t>
            </a:r>
            <a:r>
              <a:rPr lang="en-IN" dirty="0" err="1" smtClean="0"/>
              <a:t>Aa</a:t>
            </a:r>
            <a:r>
              <a:rPr lang="en-IN" dirty="0" smtClean="0"/>
              <a:t> </a:t>
            </a:r>
            <a:r>
              <a:rPr lang="en-IN" dirty="0" err="1" smtClean="0"/>
              <a:t>Matra</a:t>
            </a:r>
            <a:r>
              <a:rPr lang="en-IN" dirty="0" smtClean="0"/>
              <a:t> Words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       One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        Letter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90" name="Picture 18" descr="172,900+ Number 1 Pic Stock Photos, Pictures &amp; Royalty-Fre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4061365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Single Letter Images - Free Download on Freep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09800"/>
            <a:ext cx="39243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SNS Group of Institutions: Courses, Fees, Admission 2025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914400" cy="87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SNS Academy (@snsacademyorg) • Instagram photos and video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85" y="372471"/>
            <a:ext cx="907915" cy="75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473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38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 and Aa Matra Words</vt:lpstr>
      <vt:lpstr>A and Aa Matra Words</vt:lpstr>
      <vt:lpstr>A and Aa Matra Words</vt:lpstr>
      <vt:lpstr>  A and Aa Matra Words  </vt:lpstr>
      <vt:lpstr>A and Aa Matra Words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and Aa Matra Words</dc:title>
  <dc:creator>SNS</dc:creator>
  <cp:lastModifiedBy>SNS</cp:lastModifiedBy>
  <cp:revision>5</cp:revision>
  <dcterms:created xsi:type="dcterms:W3CDTF">2025-05-29T05:18:09Z</dcterms:created>
  <dcterms:modified xsi:type="dcterms:W3CDTF">2025-05-29T08:07:02Z</dcterms:modified>
</cp:coreProperties>
</file>